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79" r:id="rId4"/>
    <p:sldId id="275" r:id="rId5"/>
    <p:sldId id="276" r:id="rId6"/>
    <p:sldId id="277" r:id="rId7"/>
    <p:sldId id="278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63" r:id="rId16"/>
    <p:sldId id="264" r:id="rId17"/>
    <p:sldId id="265" r:id="rId18"/>
    <p:sldId id="266" r:id="rId19"/>
    <p:sldId id="267" r:id="rId20"/>
    <p:sldId id="262" r:id="rId21"/>
    <p:sldId id="257" r:id="rId22"/>
    <p:sldId id="258" r:id="rId23"/>
    <p:sldId id="259" r:id="rId24"/>
    <p:sldId id="260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78" autoAdjust="0"/>
    <p:restoredTop sz="94660"/>
  </p:normalViewPr>
  <p:slideViewPr>
    <p:cSldViewPr snapToGrid="0">
      <p:cViewPr varScale="1">
        <p:scale>
          <a:sx n="82" d="100"/>
          <a:sy n="82" d="100"/>
        </p:scale>
        <p:origin x="68" y="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654FED-E059-F5B2-F76F-6D6C22FEE2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7255860-881D-06D9-39EC-620A199C5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CE08338-2BA4-57A5-583E-A7F25AFB6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C25DB8-616F-26CE-33D1-E4D2CA09E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3046DD-DA2C-C353-77E5-89F3B522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088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15B51-873D-34BB-81CA-1E3057653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425465F-89F8-240A-02C6-42DBEA5160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5B6C759-47D6-68F2-5D19-ECBA9F40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A087E6-C307-71CD-163D-35D7EA9D5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45D787-FCB9-D6F1-F229-6D7281C03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1461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A915627-BC82-144B-DF0C-0FC7735BC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B34A0C2-DECC-A81B-D465-69DE7F88F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FDA2EC3-6E40-3CE7-EAC9-787517562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0425C38-63B3-36EE-D318-431F7BEE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476EC5-A3F8-F517-E99D-565DD3FB5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647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593E85-FEB8-CDB5-EEB3-050B72D2F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35B344-5E3A-7EC4-39DA-86E2271AB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338744-2DB7-29F7-23A6-4DD34052F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09E983-8E30-47DD-38DD-86251B9A9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970C2DE-C421-D030-3913-A2A15C4A4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297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0CFA32-D734-727A-E751-4D047A15F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B1491B-E793-C7F7-A365-AEBE5303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0468E83-B4D1-6729-FA0D-EB3B66AE5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B25E91-B56A-32F2-2A4C-D53B758FB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74814F-464D-5B74-D1A4-E7C2F9C3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9537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62A988-BBE6-7472-5469-BF7FFB82E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A53251F-003F-1050-1BA6-BCC548D1DB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01678CB-DDD1-F0F8-0A55-A943AF197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9A90E18-9126-9381-E271-60EB0271E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6A873A9-D3FF-DF9F-CAAB-8AED32417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56913B5-0996-307B-E5F7-B22CF80C5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456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032C64-B087-1BAB-3742-72B065E92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2F1A07-7788-AE07-2015-52E5984CA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B69E3E3-9F3E-E64E-DDE9-F0C04982C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C9ADEAD-BBD7-A8EB-CE08-5531C1FCF6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8DC977B-4167-1B91-80B9-32C160700B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9C831FF-EA0C-97D2-72B3-F5EBB1B98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5A49EAA-CE59-D372-95CD-E7C3955F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3B5A22C-80FF-4A5E-99AD-F28D1C42C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57907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262FB4-D9BC-5437-784D-209E4788C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C85EE5D-9360-6DAA-44A5-6E1EED00D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4B1977A-61A7-69DE-3202-4C509D53E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7F6625C-C076-5CD7-CDE6-B8BA6C24B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9614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8FF2CE7-2666-9900-9158-0C51B6201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9811A0A-3343-157D-B4C8-85E704E9D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CD325-8B41-FFF7-93FB-35C33C8D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475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489212-4574-2B9F-D067-F2BE46972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C3FB0C-C50D-059C-4BDD-A39DA7235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A4495A1-3D36-0288-8433-4E6010B15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5AA645-93E4-411C-79D6-7D08569B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F70D4D8-DF79-3369-21D0-A495BBC62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6FFBBA-E17F-3609-767E-922ADD4F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9095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410896-3107-36BB-7F22-9ED19631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C895876-AB94-C612-1B68-9C56C0464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86D000A-623F-5D45-FE1F-8806766B0F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4D83261-0F40-C136-597B-4780BF2C3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118B2E-A3AA-C757-FEBF-6405DD341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9D8FB3B-3AD2-DB42-6CEF-6DE2EBEBC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1237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DA1D8CE-6BAA-17DA-5A3A-6C738CE4A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8247A4C-F208-606E-C28D-618970D4F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EC16D8-0F74-D593-8754-40D3F22C8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95D348-D13E-4D9A-80DC-86D2727F8332}" type="datetimeFigureOut">
              <a:rPr lang="zh-TW" altLang="en-US" smtClean="0"/>
              <a:t>2025/12/5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D758F4-6117-B291-FE2D-DE185925F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7F60C9A-0468-3AAA-21B0-19B0458AFD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AFC9EB-CD01-49F8-A1DB-7696B0E9339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869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B5C8B-CEC9-26C2-C5AC-AFBFAF3065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字型, 標誌 的圖片&#10;&#10;AI 產生的內容可能不正確。">
            <a:extLst>
              <a:ext uri="{FF2B5EF4-FFF2-40B4-BE49-F238E27FC236}">
                <a16:creationId xmlns:a16="http://schemas.microsoft.com/office/drawing/2014/main" id="{C0C194B5-9B0E-98BB-336A-0CF318AE3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183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35512-BBCF-5179-A135-31E0C22A7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圖片 20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41544C4F-8C28-6605-689C-211B010B1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776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5DD8D-8425-FCB4-13C0-ECFED5AECF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圖片 22" descr="一張含有 文字, 螢幕擷取畫面, 字型, 標誌 的圖片&#10;&#10;AI 產生的內容可能不正確。">
            <a:extLst>
              <a:ext uri="{FF2B5EF4-FFF2-40B4-BE49-F238E27FC236}">
                <a16:creationId xmlns:a16="http://schemas.microsoft.com/office/drawing/2014/main" id="{7719B4EF-425D-9612-56E6-B883F2EBE7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21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007AF-07F0-EC19-1076-39776E52E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 descr="一張含有 文字, 螢幕擷取畫面, 標誌, 字型 的圖片&#10;&#10;AI 產生的內容可能不正確。">
            <a:extLst>
              <a:ext uri="{FF2B5EF4-FFF2-40B4-BE49-F238E27FC236}">
                <a16:creationId xmlns:a16="http://schemas.microsoft.com/office/drawing/2014/main" id="{F794E4FB-F396-0BD1-60E5-1B21EE0DA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498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F7E771-048C-5AB7-DCD8-6675D3D9E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圖片 26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D253DC34-765A-9D71-3352-7ABC78D9C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22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BA6C5-04A6-60F3-CF31-3303C19726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圖片 28" descr="一張含有 文字, 螢幕擷取畫面, 字型, 標誌 的圖片&#10;&#10;AI 產生的內容可能不正確。">
            <a:extLst>
              <a:ext uri="{FF2B5EF4-FFF2-40B4-BE49-F238E27FC236}">
                <a16:creationId xmlns:a16="http://schemas.microsoft.com/office/drawing/2014/main" id="{095A4110-713B-5E57-D39F-6E31F599F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273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092C18-0F98-50F6-A679-8500B3825F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圖片 30" descr="一張含有 文字, 螢幕擷取畫面, 字型, 設計 的圖片&#10;&#10;AI 產生的內容可能不正確。">
            <a:extLst>
              <a:ext uri="{FF2B5EF4-FFF2-40B4-BE49-F238E27FC236}">
                <a16:creationId xmlns:a16="http://schemas.microsoft.com/office/drawing/2014/main" id="{A9E008D6-6E69-764D-A2E0-F0DBF33AE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33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FFBD7C-E394-2FD9-EA8B-B38DCED39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圖片 32" descr="一張含有 文字, 螢幕擷取畫面, 足部穿著, 服裝 的圖片&#10;&#10;AI 產生的內容可能不正確。">
            <a:extLst>
              <a:ext uri="{FF2B5EF4-FFF2-40B4-BE49-F238E27FC236}">
                <a16:creationId xmlns:a16="http://schemas.microsoft.com/office/drawing/2014/main" id="{C30B89E4-0DE0-70FB-EE8B-193475E29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702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BB0F8-C90A-005A-D8BA-E2686D4159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圖片 34" descr="一張含有 文字, 螢幕擷取畫面, 字型, 圖表 的圖片&#10;&#10;AI 產生的內容可能不正確。">
            <a:extLst>
              <a:ext uri="{FF2B5EF4-FFF2-40B4-BE49-F238E27FC236}">
                <a16:creationId xmlns:a16="http://schemas.microsoft.com/office/drawing/2014/main" id="{C1D5F375-0EF8-9064-FA16-3F4F6AE6A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342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53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D48DB-96EB-A96B-97C9-C4322B831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圖片 36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0A0B2C02-DB65-E539-2C9A-BF3F94D8B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4600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A1000-8830-8ADC-7488-18FDAFD4E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圖片 38" descr="一張含有 文字, 螢幕擷取畫面, 告示牌 的圖片&#10;&#10;AI 產生的內容可能不正確。">
            <a:extLst>
              <a:ext uri="{FF2B5EF4-FFF2-40B4-BE49-F238E27FC236}">
                <a16:creationId xmlns:a16="http://schemas.microsoft.com/office/drawing/2014/main" id="{8524CE02-69D8-8807-F51F-3AFAD5BC23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19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螢幕擷取畫面, 字型, 行 的圖片&#10;&#10;AI 產生的內容可能不正確。">
            <a:extLst>
              <a:ext uri="{FF2B5EF4-FFF2-40B4-BE49-F238E27FC236}">
                <a16:creationId xmlns:a16="http://schemas.microsoft.com/office/drawing/2014/main" id="{D754C849-1DBE-E563-7E98-62A804E32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92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362BFD-0E07-B34D-F8C1-D4D5CE79F8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圖片 40" descr="一張含有 文字, 螢幕擷取畫面, 軟體, 多媒體軟體 的圖片&#10;&#10;AI 產生的內容可能不正確。">
            <a:extLst>
              <a:ext uri="{FF2B5EF4-FFF2-40B4-BE49-F238E27FC236}">
                <a16:creationId xmlns:a16="http://schemas.microsoft.com/office/drawing/2014/main" id="{5A0F365A-F336-6EF5-A8BE-76A5E52C3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587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F79900-F8F1-7566-990D-5C6B2548C1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圖片 42" descr="一張含有 文字, 螢幕擷取畫面, 軟體, 電腦 的圖片&#10;&#10;AI 產生的內容可能不正確。">
            <a:extLst>
              <a:ext uri="{FF2B5EF4-FFF2-40B4-BE49-F238E27FC236}">
                <a16:creationId xmlns:a16="http://schemas.microsoft.com/office/drawing/2014/main" id="{4A81E448-83C7-B692-61EA-B59209B35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07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32139-528A-EE3E-F8A9-C60532C50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圖片 44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74054719-05E4-E47F-50C0-338157505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7898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15218-1B20-9AC6-45B9-5B86CB709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圖片 46" descr="一張含有 文字, 螢幕擷取畫面, 字型, 名片 的圖片&#10;&#10;AI 產生的內容可能不正確。">
            <a:extLst>
              <a:ext uri="{FF2B5EF4-FFF2-40B4-BE49-F238E27FC236}">
                <a16:creationId xmlns:a16="http://schemas.microsoft.com/office/drawing/2014/main" id="{3AEEFE05-ECED-6F11-1E33-0D6E8B749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00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CE370-00F0-FF9F-CFDC-70162A7CF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圓形, 字型, 標誌 的圖片&#10;&#10;AI 產生的內容可能不正確。">
            <a:extLst>
              <a:ext uri="{FF2B5EF4-FFF2-40B4-BE49-F238E27FC236}">
                <a16:creationId xmlns:a16="http://schemas.microsoft.com/office/drawing/2014/main" id="{9B0ED592-93E0-0E69-05E7-264F48A7E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325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695D0-4BB9-AAED-DCDC-C0DFA050D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49446524-EEF1-295E-E95F-C083C971C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86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3AEF7-BEB2-0369-C54E-9BA2496478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一張含有 文字, 螢幕擷取畫面, 字型, 設計 的圖片&#10;&#10;AI 產生的內容可能不正確。">
            <a:extLst>
              <a:ext uri="{FF2B5EF4-FFF2-40B4-BE49-F238E27FC236}">
                <a16:creationId xmlns:a16="http://schemas.microsoft.com/office/drawing/2014/main" id="{C9CD43BC-1A89-3C03-6668-196E24A0C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483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DED2B-8E4C-8E38-24A4-ED5BA84D05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AA5E5FF3-5327-9164-72DE-728063000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33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F2C527-C844-ECB7-3E3A-EAAAD26DD4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一張含有 文字, 電子產品, 陳列, 螢幕擷取畫面 的圖片&#10;&#10;AI 產生的內容可能不正確。">
            <a:extLst>
              <a:ext uri="{FF2B5EF4-FFF2-40B4-BE49-F238E27FC236}">
                <a16:creationId xmlns:a16="http://schemas.microsoft.com/office/drawing/2014/main" id="{7DC5FBC8-C3C7-A92B-CBB9-EF8DB728B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46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63A41-47FA-3E3E-9092-A00AFA906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791C72AE-8226-76D5-C855-33E24B38B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205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37A456-BE3E-2CF1-2F49-1F43792EF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圖片 16" descr="一張含有 文字, 名片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FE915CFC-886E-E66A-AC7B-802E4B8AF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87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37B25-B47E-1450-F683-6D467A21FA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圖片 18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D0955998-77B7-2889-2F2F-66850CFEC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03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寬螢幕</PresentationFormat>
  <Paragraphs>0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8" baseType="lpstr">
      <vt:lpstr>Aptos</vt:lpstr>
      <vt:lpstr>Aptos Display</vt:lpstr>
      <vt:lpstr>Arial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子芸 黃</dc:creator>
  <cp:lastModifiedBy>子芸 黃</cp:lastModifiedBy>
  <cp:revision>1</cp:revision>
  <dcterms:created xsi:type="dcterms:W3CDTF">2025-12-05T05:41:21Z</dcterms:created>
  <dcterms:modified xsi:type="dcterms:W3CDTF">2025-12-05T05:49:29Z</dcterms:modified>
</cp:coreProperties>
</file>

<file path=docProps/thumbnail.jpeg>
</file>